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5" r:id="rId7"/>
    <p:sldId id="266" r:id="rId8"/>
    <p:sldId id="264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DE29EB-CCDE-476F-9B9B-DAD6BDCDD001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6348A9-0377-412D-87EE-8E9F1079DA1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Контроль исполнения документов (поручений)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357694"/>
            <a:ext cx="7854696" cy="623442"/>
          </a:xfrm>
        </p:spPr>
        <p:txBody>
          <a:bodyPr/>
          <a:lstStyle/>
          <a:p>
            <a:r>
              <a:rPr lang="ru-RU" dirty="0" smtClean="0"/>
              <a:t>Преподаватель Выдрина Е.Ю.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000" b="1" dirty="0" smtClean="0"/>
              <a:t>Предварительный контроль осуществляется в следующем порядке:</a:t>
            </a:r>
            <a:br>
              <a:rPr lang="ru-RU" sz="3000" b="1" dirty="0" smtClean="0"/>
            </a:b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06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- документов (поручений) последующих лет - не реже одного раза в год;</a:t>
            </a:r>
          </a:p>
          <a:p>
            <a:pPr>
              <a:buNone/>
            </a:pPr>
            <a:r>
              <a:rPr lang="ru-RU" dirty="0" smtClean="0"/>
              <a:t>- документов (поручений) последующих месяцев текущего года - не реже одного раза в месяц;</a:t>
            </a:r>
          </a:p>
          <a:p>
            <a:pPr>
              <a:buNone/>
            </a:pPr>
            <a:r>
              <a:rPr lang="ru-RU" dirty="0" smtClean="0"/>
              <a:t>- документов (поручений) текущего месяца - за 5 дней до истечения срока исполнения.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Напоминания исполнителям, а также информация об исполнении документов (поручений), полученная от исполнителей, фиксируются в  регистрационно-учетных формах, используемых для контроля исполнения документов (поручений).</a:t>
            </a:r>
          </a:p>
          <a:p>
            <a:r>
              <a:rPr lang="ru-RU" dirty="0" smtClean="0"/>
              <a:t>При необходимости изменения срока исполнения документа (поручения) ответственный исполнитель обязан представить на имя руководителя, давшего поручение, обоснование (служебную записку) о продлении срока с указанием причин продления и даты исполнения.</a:t>
            </a:r>
          </a:p>
          <a:p>
            <a:r>
              <a:rPr lang="ru-RU" dirty="0" smtClean="0"/>
              <a:t>Обоснование продления срока исполнения документа (поручения) должно быть направлено соответствующему руководителю не позднее, чем по истечении двух третьих срока исполнения документа (поручения).</a:t>
            </a:r>
          </a:p>
          <a:p>
            <a:r>
              <a:rPr lang="ru-RU" dirty="0" smtClean="0"/>
              <a:t>Об изменении срока исполнения документа (поручения) ответственный исполнитель информирует Службу делопроизводства.</a:t>
            </a:r>
          </a:p>
          <a:p>
            <a:r>
              <a:rPr lang="ru-RU" dirty="0" smtClean="0"/>
              <a:t> Аналогичным образом могут быть внесены изменения в состав исполнителей документа (поручения) с обязательным информированием Службы делопроизводства.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Документ (поручение) считается исполненным, если приняты решения по поставленным вопросам, подготовлены соответствующие документы, направлена справка об исполнении в соответствующие органы власти (организации) или дан ответ по существу заинтересованным лицам.</a:t>
            </a:r>
          </a:p>
          <a:p>
            <a:r>
              <a:rPr lang="ru-RU" dirty="0" smtClean="0"/>
              <a:t>Решение об исполнении документа (поручения) принимает руководитель, поставивший документ (поручение) на контроль, с обязательным информированием Службы делопроизводства организации.</a:t>
            </a:r>
          </a:p>
          <a:p>
            <a:r>
              <a:rPr lang="ru-RU" dirty="0" smtClean="0"/>
              <a:t>На исполненном документе проставляется отметка о направлении документа в дело, сведения об исполнении документа (поручения) вносятся в  регистрационно-учетную форму, используемую для контроля исполнения.</a:t>
            </a:r>
          </a:p>
          <a:p>
            <a:r>
              <a:rPr lang="ru-RU" dirty="0" smtClean="0"/>
              <a:t>Документы (поручения), не снятые с контроля, а также документы (поручения), срок исполнения которых не продлен, считаются неисполненными.</a:t>
            </a:r>
          </a:p>
          <a:p>
            <a:r>
              <a:rPr lang="ru-RU" dirty="0" smtClean="0"/>
              <a:t>Служба делопроизводства организации анализирует состояние и результаты исполнения документов (поручений) и состояние исполнительской дисциплины:</a:t>
            </a:r>
          </a:p>
          <a:p>
            <a:pPr>
              <a:buNone/>
            </a:pPr>
            <a:r>
              <a:rPr lang="ru-RU" dirty="0" smtClean="0"/>
              <a:t>- в порядке предварительного контроля направляет в структурные подразделения организации напоминания о документах, сроки исполнения которых истекают (за 3 - 5 дней до окончания срока исполнения документа);</a:t>
            </a:r>
          </a:p>
          <a:p>
            <a:pPr>
              <a:buNone/>
            </a:pPr>
            <a:r>
              <a:rPr lang="ru-RU" dirty="0" smtClean="0"/>
              <a:t>- раз в месяц и по окончании года руководителю организации и руководителям структурных подразделений направляет отчеты о количестве документов, исполненных в срок, исполненных с продлением срока исполнения, не исполненных, находящихся на исполнении по организации в целом, по структурным подразделениям и, при необходимости, - по отдельным исполнителям.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chemeClr val="accent2">
                    <a:lumMod val="50000"/>
                  </a:schemeClr>
                </a:solidFill>
              </a:rPr>
              <a:t>29 -  Отметка о контроле</a:t>
            </a:r>
            <a:endParaRPr lang="ru-RU" sz="3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3143272" cy="4840303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свидетельствует о постановке документа на контроль, проставляется штампом "Контроль" на верхнем поле документа</a:t>
            </a:r>
            <a:endParaRPr lang="ru-RU" sz="2500" dirty="0"/>
          </a:p>
        </p:txBody>
      </p:sp>
      <p:pic>
        <p:nvPicPr>
          <p:cNvPr id="4" name="Рисунок 3" descr="http://www.edou.ru/upload/learning/3/res26/AU0gg.XoPWc.Image1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1142984"/>
            <a:ext cx="5281611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Контроль исполнения документов (поручений) ведется в целях их своевременного и качественного исполнения.</a:t>
            </a:r>
          </a:p>
          <a:p>
            <a:r>
              <a:rPr lang="ru-RU" dirty="0" smtClean="0"/>
              <a:t>Контроль исполнения документов (поручений) ведется:</a:t>
            </a:r>
          </a:p>
          <a:p>
            <a:pPr>
              <a:buNone/>
            </a:pPr>
            <a:r>
              <a:rPr lang="ru-RU" dirty="0" smtClean="0"/>
              <a:t>- руководителем или иным должностным лицом организации - исполнения документов (поручений) по существу;</a:t>
            </a:r>
          </a:p>
          <a:p>
            <a:pPr>
              <a:buNone/>
            </a:pPr>
            <a:r>
              <a:rPr lang="ru-RU" dirty="0" smtClean="0"/>
              <a:t>- службой делопроизводства организации и ответственными за делопроизводство в структурных подразделениях - сроков исполнения документов (поручений).</a:t>
            </a:r>
          </a:p>
          <a:p>
            <a:r>
              <a:rPr lang="ru-RU" dirty="0" smtClean="0"/>
              <a:t>В службе делопроизводства централизованному контролю подлежат зарегистрированные документы с отметкой о контроле ("Контроль"), а в структурных подразделениях организации - все зарегистрированные документы, требующие исполнения.</a:t>
            </a:r>
          </a:p>
          <a:p>
            <a:r>
              <a:rPr lang="ru-RU" dirty="0" smtClean="0"/>
              <a:t>Распорядительные документы, протоколы заседаний (совещаний), содержащие поручения с конкретными сроками исполнения, ставятся на контроль по каждому поручению отдельно.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64360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Контроль сроков исполнения документов (поручений) включает в себя:</a:t>
            </a:r>
          </a:p>
          <a:p>
            <a:pPr>
              <a:buNone/>
            </a:pPr>
            <a:r>
              <a:rPr lang="ru-RU" dirty="0" smtClean="0"/>
              <a:t>- постановку документов (поручений) на контроль;</a:t>
            </a:r>
          </a:p>
          <a:p>
            <a:pPr>
              <a:buNone/>
            </a:pPr>
            <a:r>
              <a:rPr lang="ru-RU" dirty="0" smtClean="0"/>
              <a:t>- проверку своевременности доведения документов (поручений) до исполнителей;</a:t>
            </a:r>
          </a:p>
          <a:p>
            <a:pPr>
              <a:buNone/>
            </a:pPr>
            <a:r>
              <a:rPr lang="ru-RU" dirty="0" smtClean="0"/>
              <a:t>- предварительную проверку и регулирование хода исполнения документов (поручений);</a:t>
            </a:r>
          </a:p>
          <a:p>
            <a:pPr>
              <a:buNone/>
            </a:pPr>
            <a:r>
              <a:rPr lang="ru-RU" dirty="0" smtClean="0"/>
              <a:t>- снятие с контроля документов (поручений);</a:t>
            </a:r>
          </a:p>
          <a:p>
            <a:pPr>
              <a:buNone/>
            </a:pPr>
            <a:r>
              <a:rPr lang="ru-RU" dirty="0" smtClean="0"/>
              <a:t>- учет, обобщение и анализ результатов хода исполнения документов (поручений);</a:t>
            </a:r>
          </a:p>
          <a:p>
            <a:pPr>
              <a:buNone/>
            </a:pPr>
            <a:r>
              <a:rPr lang="ru-RU" dirty="0" smtClean="0"/>
              <a:t>- информирование руководителей о ходе исполнения документов (поручений) и состоянии исполнительской дисциплины.</a:t>
            </a:r>
          </a:p>
          <a:p>
            <a:r>
              <a:rPr lang="ru-RU" dirty="0" smtClean="0"/>
              <a:t>Сроки исполнения документов (поручений) исчисляются в календарных днях.</a:t>
            </a:r>
          </a:p>
          <a:p>
            <a:r>
              <a:rPr lang="ru-RU" dirty="0" smtClean="0"/>
              <a:t>Если последний день срока исполнения документа (поручения) приходится на нерабочий день, то документ подлежит исполнению в ближайший следующий за ним рабочий день.</a:t>
            </a:r>
          </a:p>
          <a:p>
            <a:r>
              <a:rPr lang="ru-RU" dirty="0" smtClean="0"/>
              <a:t>Дата исполнения документа (поручения) фиксируется в регистрационно-учетной форме, используемой для отслеживания сроков исполнения документа (поручения).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64360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8" name="Picture 4" descr="C:\Documents and Settings\EVidrina.MAC\Рабочий стол\D_09-10-p30-41merged_tab-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50" y="1109663"/>
            <a:ext cx="8648700" cy="4962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EVidrina.MAC\Рабочий стол\image0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85794"/>
            <a:ext cx="6786610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http://www.delo-press.ru/articles.php?n=11147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Ссылка на статью «Контроль </a:t>
            </a:r>
            <a:r>
              <a:rPr lang="ru-RU" dirty="0"/>
              <a:t>исполнения поручений в MS </a:t>
            </a:r>
            <a:r>
              <a:rPr lang="ru-RU" dirty="0" err="1"/>
              <a:t>Excel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Сроки исполнения документов (поручений) устанавливаются руководителем, исходя из срока, установленного организацией, направившей документ, или сроков, установленных законодательством Российской Федерации.</a:t>
            </a:r>
          </a:p>
          <a:p>
            <a:r>
              <a:rPr lang="ru-RU" dirty="0" smtClean="0"/>
              <a:t>Документы (поручения) подлежат исполнению в следующие сроки:</a:t>
            </a:r>
          </a:p>
          <a:p>
            <a:pPr>
              <a:buNone/>
            </a:pPr>
            <a:r>
              <a:rPr lang="ru-RU" dirty="0" smtClean="0"/>
              <a:t>- с конкретной датой исполнения - в указанный срок;</a:t>
            </a:r>
          </a:p>
          <a:p>
            <a:pPr>
              <a:buNone/>
            </a:pPr>
            <a:r>
              <a:rPr lang="ru-RU" dirty="0" smtClean="0"/>
              <a:t>- без указания конкретной даты исполнения, имеющие в тексте пометку "весьма срочно" - в течение одного дня, "срочно" - в 3-дневный срок; "оперативно" - в 10-дневный срок; остальные - в срок не более 30 дней;</a:t>
            </a:r>
          </a:p>
          <a:p>
            <a:pPr>
              <a:buNone/>
            </a:pPr>
            <a:r>
              <a:rPr lang="ru-RU" dirty="0" smtClean="0"/>
              <a:t>- по парламентским запросам - не позднее чем через 15 дней со дня получения;</a:t>
            </a:r>
          </a:p>
          <a:p>
            <a:pPr>
              <a:buNone/>
            </a:pPr>
            <a:r>
              <a:rPr lang="ru-RU" dirty="0" smtClean="0"/>
              <a:t>- о запросам членов Совета Федерации, депутатов Государственной Думы (депутатскому запросу) не позднее чем через 30 дней со дня получения.</a:t>
            </a:r>
          </a:p>
          <a:p>
            <a:pPr>
              <a:buNone/>
            </a:pPr>
            <a:r>
              <a:rPr lang="ru-RU" dirty="0" smtClean="0"/>
              <a:t>- по межведомственным запросам о представлении документов и (или) информации в целях предоставления государственных и муниципальных услуг - 5 рабочих дней со дня получения запроса, если законодательством Российской Федерации не установлен иной срок;</a:t>
            </a:r>
          </a:p>
          <a:p>
            <a:pPr>
              <a:buNone/>
            </a:pPr>
            <a:r>
              <a:rPr lang="ru-RU" dirty="0" smtClean="0"/>
              <a:t>- по обращениям граждан - 30 дней со дня регистрации.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Приостановить исполнение контрольного документа (поручения), а также отменить его может руководитель, подписавший документ или давший поручение (указание).</a:t>
            </a:r>
          </a:p>
          <a:p>
            <a:endParaRPr lang="ru-RU" dirty="0" smtClean="0"/>
          </a:p>
          <a:p>
            <a:r>
              <a:rPr lang="ru-RU" dirty="0" smtClean="0"/>
              <a:t>В целях своевременного исполнения документов, поручений (указаний), поставленных на контроль, работник Службы делопроизводства, ответственный за ведение контроля исполнения документов, проверяет своевременность доведения документа (поручения) до исполнителя.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Если срок исполнения документа (поручения) превышает один месяц, в целях обеспечения своевременного исполнения документа (поручения) проводится предварительный контроль и напоминания исполнителям о приближении сроков исполнения документов (поручений).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954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Поток</vt:lpstr>
      <vt:lpstr>Контроль исполнения документов (поручений)</vt:lpstr>
      <vt:lpstr>29 -  Отметка о контроле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Предварительный контроль осуществляется в следующем порядке: </vt:lpstr>
      <vt:lpstr>Презентация PowerPoint</vt:lpstr>
    </vt:vector>
  </TitlesOfParts>
  <Company>wotk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исполнения документов (поручений)</dc:title>
  <dc:creator>EVidrina</dc:creator>
  <cp:lastModifiedBy>User</cp:lastModifiedBy>
  <cp:revision>8</cp:revision>
  <dcterms:created xsi:type="dcterms:W3CDTF">2018-10-26T09:46:11Z</dcterms:created>
  <dcterms:modified xsi:type="dcterms:W3CDTF">2021-04-03T13:01:33Z</dcterms:modified>
</cp:coreProperties>
</file>